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6" r:id="rId9"/>
    <p:sldId id="264" r:id="rId10"/>
    <p:sldId id="269" r:id="rId11"/>
    <p:sldId id="267" r:id="rId12"/>
    <p:sldId id="268" r:id="rId13"/>
    <p:sldId id="265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03" autoAdjust="0"/>
    <p:restoredTop sz="94660"/>
  </p:normalViewPr>
  <p:slideViewPr>
    <p:cSldViewPr snapToGrid="0">
      <p:cViewPr>
        <p:scale>
          <a:sx n="117" d="100"/>
          <a:sy n="117" d="100"/>
        </p:scale>
        <p:origin x="-108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B2F8460-B39B-4A17-88EC-0BE75794FF5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C865B6A-2309-4208-AC6D-699B0308A954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7E051F0-C257-4AE6-994F-8BF0551CBFA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27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33.jpe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12.xml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10" Type="http://schemas.openxmlformats.org/officeDocument/2006/relationships/image" Target="../media/image37.jpeg"/><Relationship Id="rId4" Type="http://schemas.openxmlformats.org/officeDocument/2006/relationships/diagramLayout" Target="../diagrams/layout13.xml"/><Relationship Id="rId9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9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22.png"/><Relationship Id="rId4" Type="http://schemas.openxmlformats.org/officeDocument/2006/relationships/diagramLayout" Target="../diagrams/layout8.xml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837827" y="603765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47286" y="2918494"/>
            <a:ext cx="2965621" cy="187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ДОРОЖНОГО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ДВИЖЕНИЯ</a:t>
            </a:r>
            <a:endParaRPr lang="ru-RU" sz="3200" b="1" dirty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24806477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424544" y="179615"/>
            <a:ext cx="11503478" cy="151107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Наш детский сад ведет активную работу по профилактике предотвращения правонарушений на дороге. Проводятся мероприятия с привлечением родителей воспитанников и сотрудников ГИБДД нашего города. Инспектор по пропаганде БДД проводит профилактические беседы с детьми.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1269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614" y="3519714"/>
            <a:ext cx="4308475" cy="3232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127">
            <a:off x="7050274" y="1749564"/>
            <a:ext cx="4217383" cy="3105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9592">
            <a:off x="472396" y="2146087"/>
            <a:ext cx="4748619" cy="3155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8411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90501471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1681842" y="365125"/>
            <a:ext cx="8833757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В рамках республиканской профилактической акции «Внимание-дети!» во всех возрастных группах  проходит Единый день ПДД.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ownloads\IMG-20240322-WA02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905" y="1863800"/>
            <a:ext cx="3001646" cy="4502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User\Downloads\IMG-20240322-WA021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251" y="2159314"/>
            <a:ext cx="5356865" cy="40176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8736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0078186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1000227" y="188006"/>
            <a:ext cx="10033000" cy="677862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Республиканский конкурс рисунков «Я рисую ПДД»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«Знайка ПДД».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29" y="1134678"/>
            <a:ext cx="3657600" cy="5581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C:\Users\User\Downloads\IMG-20240322-WA02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650" y="1025585"/>
            <a:ext cx="4164577" cy="2945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C:\Users\User\Downloads\IMG-20240322-WA021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720" y="1544322"/>
            <a:ext cx="2631559" cy="5172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3" name="Picture 5" descr="C:\Users\User\Downloads\IMG-20240322-WA0217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214" y="3535215"/>
            <a:ext cx="4485150" cy="3181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2" descr="C:\Users\User\Downloads\IMG-20240322-WA021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649" y="1089737"/>
            <a:ext cx="4077635" cy="2817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7829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В каждой группе создана предметно- пространственная развивающая среда по ПДД и БДД.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84" y="1751883"/>
            <a:ext cx="326350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1692">
            <a:off x="8097036" y="1725539"/>
            <a:ext cx="326350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0332" y="2749857"/>
            <a:ext cx="4351336" cy="3004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4169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" name="Объект 2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Объект 2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IMG-20240322-WA0210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769" y="1923596"/>
            <a:ext cx="2919568" cy="4248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AutoShape 6" descr="eCHPVoIl87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eCHPVoIl87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31" y="1806101"/>
            <a:ext cx="2903589" cy="4259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User\AppData\Local\Temp\Rar$DI01.371\IMG-20240321-WA00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371" y="2490601"/>
            <a:ext cx="3091017" cy="4121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219518"/>
            <a:ext cx="2770135" cy="4177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1450975" y="236441"/>
            <a:ext cx="90555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Отряд ЮИД нашего детского сада( куда входят и ребята коррекционных групп) принимают участие в акции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«Всей семьёй с любовью к ПДД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»,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посвященной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Году семьи.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28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7"/>
            <a:ext cx="12232819" cy="685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Ознакомление дошкольников с правилами безопасного поведения на дороге является одним из важнейших направлений работы педагогов нашего дошкольного образовательного учреждения.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4510">
            <a:off x="782451" y="2123054"/>
            <a:ext cx="326350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9080">
            <a:off x="8147296" y="2098675"/>
            <a:ext cx="326350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24" y="1690688"/>
            <a:ext cx="3673322" cy="4748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6507">
            <a:off x="6578146" y="368073"/>
            <a:ext cx="4968875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half" idx="4294967295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37582">
            <a:off x="0" y="98425"/>
            <a:ext cx="4189413" cy="4403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D:\фото\пдд\IMG_20231110_10480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00984">
            <a:off x="5835100" y="2529087"/>
            <a:ext cx="3349730" cy="4770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93407" y="471896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ДЕТЯМ ЗНАТЬ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ПОЛОЖЕНО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itchFamily="18" charset="0"/>
            </a:endParaRP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ПРАВИЛА ДОРОЖНЫЕ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!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itchFamily="18" charset="0"/>
            </a:endParaRP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ТЫ, ДРУЖОК, ДОВЕРЬСЯ ИМ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: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itchFamily="18" charset="0"/>
            </a:endParaRPr>
          </a:p>
          <a:p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БУДЕШЬ ЦЕЛ И НЕВРЕДИМ!</a:t>
            </a:r>
          </a:p>
        </p:txBody>
      </p:sp>
      <p:pic>
        <p:nvPicPr>
          <p:cNvPr id="4" name="Picture 2" descr="ПДД для детей дошкольного возраста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11" b="96603" l="800" r="98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193" y="129239"/>
            <a:ext cx="3226971" cy="303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Наши воспитанники являются постоянными участниками республиканской профилактической акции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Внимание-дети!».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7" y="2211659"/>
            <a:ext cx="4687389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5091" y="1707755"/>
            <a:ext cx="3886203" cy="4894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5320">
            <a:off x="3043491" y="2765005"/>
            <a:ext cx="4837471" cy="3625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547007" y="365125"/>
            <a:ext cx="11266714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Светофор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- наш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лучший друг,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преданный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и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верный, </a:t>
            </a:r>
            <a:b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</a:b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без него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itchFamily="18" charset="0"/>
              </a:rPr>
              <a:t>мы как без рук, если откровенно!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07" y="1810747"/>
            <a:ext cx="5181600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C:\Users\User\Downloads\IMG-20240322-WA021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414" y="1798739"/>
            <a:ext cx="418503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9886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710293" y="530225"/>
            <a:ext cx="10734455" cy="1160463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ea typeface="+mn-ea"/>
                <a:cs typeface="Times New Roman" pitchFamily="18" charset="0"/>
              </a:rPr>
              <a:t>Правила дорожного движения просты для изучения.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ea typeface="+mn-ea"/>
                <a:cs typeface="Times New Roman" pitchFamily="18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ea typeface="+mn-ea"/>
                <a:cs typeface="Times New Roman" pitchFamily="18" charset="0"/>
              </a:rPr>
              <a:t>Хоть пока мы малыши, правила мы знать должны!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ea typeface="+mn-ea"/>
                <a:cs typeface="Times New Roman" pitchFamily="18" charset="0"/>
              </a:rPr>
            </a:b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15" y="1828801"/>
            <a:ext cx="3978275" cy="4351338"/>
          </a:xfrm>
        </p:spPr>
      </p:pic>
      <p:pic>
        <p:nvPicPr>
          <p:cNvPr id="5122" name="Picture 2" descr="C:\Users\User\Downloads\IMG-20240322-WA021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483" y="1828801"/>
            <a:ext cx="5756265" cy="430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23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Обучение правилам дорожного движения- это жизненная необходимость, поэтому различные мероприятия по ПДД и сюжетно- ролевые игры всегда актуальны в детском саду.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3307" y="2295999"/>
            <a:ext cx="4352925" cy="3264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4904" y="2245601"/>
            <a:ext cx="4352925" cy="3362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471" y="1750454"/>
            <a:ext cx="3846513" cy="4352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9282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898070" y="365125"/>
            <a:ext cx="10409466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Во всех возрастных группах проходят познавательные тематические мероприятия, посвященные безопасному поведению на дороге.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:\фото\IMG-20240321-WA0045 (1)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71" y="2033814"/>
            <a:ext cx="3990975" cy="3738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User\Downloads\IMG-20240322-WA020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717" y="2756982"/>
            <a:ext cx="4333713" cy="3905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264" y="2250868"/>
            <a:ext cx="3805084" cy="4166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1804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  <a:cs typeface="Times New Roman" panose="02020603050405020304" pitchFamily="18" charset="0"/>
              </a:rPr>
              <a:t>В нашем детском саду организован и успешно функционирует отряд «ЮИД»- юные инспекторы движения. Ребята не только углубляют свои знания ПДД, но и помогают другим детям и взрослым узнавать всё о правилах дорожного движения, о том, как правильно вести себя, чтобы не случилось беды.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2242"/>
            <a:ext cx="5181600" cy="3878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Объект 2"/>
          <p:cNvPicPr>
            <a:picLocks noGrp="1" noChangeAspect="1"/>
          </p:cNvPicPr>
          <p:nvPr>
            <p:ph sz="half" idx="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048125"/>
            <a:ext cx="3681692" cy="3892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204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277</Words>
  <Application>Microsoft Office PowerPoint</Application>
  <PresentationFormat>Произвольный</PresentationFormat>
  <Paragraphs>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Ознакомление дошкольников с правилами безопасного поведения на дороге является одним из важнейших направлений работы педагогов нашего дошкольного образовательного учреждения.</vt:lpstr>
      <vt:lpstr>Презентация PowerPoint</vt:lpstr>
      <vt:lpstr>Наши воспитанники являются постоянными участниками республиканской профилактической акции  «Внимание-дети!».</vt:lpstr>
      <vt:lpstr>Светофор - наш лучший друг, преданный и верный,  без него мы как без рук, если откровенно!</vt:lpstr>
      <vt:lpstr>Правила дорожного движения просты для изучения. Хоть пока мы малыши, правила мы знать должны! </vt:lpstr>
      <vt:lpstr>Обучение правилам дорожного движения- это жизненная необходимость, поэтому различные мероприятия по ПДД и сюжетно- ролевые игры всегда актуальны в детском саду.</vt:lpstr>
      <vt:lpstr>Во всех возрастных группах проходят познавательные тематические мероприятия, посвященные безопасному поведению на дороге.</vt:lpstr>
      <vt:lpstr>В нашем детском саду организован и успешно функционирует отряд «ЮИД»- юные инспекторы движения. Ребята не только углубляют свои знания ПДД, но и помогают другим детям и взрослым узнавать всё о правилах дорожного движения, о том, как правильно вести себя, чтобы не случилось беды.</vt:lpstr>
      <vt:lpstr>Наш детский сад ведет активную работу по профилактике предотвращения правонарушений на дороге. Проводятся мероприятия с привлечением родителей воспитанников и сотрудников ГИБДД нашего города. Инспектор по пропаганде БДД проводит профилактические беседы с детьми.</vt:lpstr>
      <vt:lpstr>В рамках республиканской профилактической акции «Внимание-дети!» во всех возрастных группах  проходит Единый день ПДД.</vt:lpstr>
      <vt:lpstr>Республиканский конкурс рисунков «Я рисую ПДД»  и «Знайка ПДД».</vt:lpstr>
      <vt:lpstr>В каждой группе создана предметно- пространственная развивающая среда по ПДД и БДД.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DIMASTA</cp:lastModifiedBy>
  <cp:revision>31</cp:revision>
  <dcterms:created xsi:type="dcterms:W3CDTF">2024-03-22T10:46:38Z</dcterms:created>
  <dcterms:modified xsi:type="dcterms:W3CDTF">2024-03-25T13:08:07Z</dcterms:modified>
</cp:coreProperties>
</file>